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5"/>
  </p:notesMasterIdLst>
  <p:handoutMasterIdLst>
    <p:handoutMasterId r:id="rId466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62" r:id="rId443"/>
    <p:sldId id="755" r:id="rId444"/>
    <p:sldId id="760" r:id="rId445"/>
    <p:sldId id="756" r:id="rId446"/>
    <p:sldId id="757" r:id="rId447"/>
    <p:sldId id="758" r:id="rId448"/>
    <p:sldId id="759" r:id="rId449"/>
    <p:sldId id="763" r:id="rId450"/>
    <p:sldId id="764" r:id="rId451"/>
    <p:sldId id="433" r:id="rId452"/>
    <p:sldId id="434" r:id="rId453"/>
    <p:sldId id="566" r:id="rId454"/>
    <p:sldId id="496" r:id="rId455"/>
    <p:sldId id="567" r:id="rId456"/>
    <p:sldId id="569" r:id="rId457"/>
    <p:sldId id="570" r:id="rId458"/>
    <p:sldId id="568" r:id="rId459"/>
    <p:sldId id="322" r:id="rId460"/>
    <p:sldId id="323" r:id="rId461"/>
    <p:sldId id="656" r:id="rId462"/>
    <p:sldId id="324" r:id="rId463"/>
    <p:sldId id="498" r:id="rId464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handoutMaster" Target="handoutMasters/handout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commentAuthors" Target="commentAuthors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2017-05-10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2017-05-10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10/05/2017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10/05/2017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10/05/2017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10/05/2017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10/05/2017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10/05/2017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6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5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63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happiness index 2015 &amp; 2016</a:t>
            </a:r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1931491" cy="1243634"/>
            <a:chOff x="6963738" y="3274778"/>
            <a:chExt cx="1931491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65505</TotalTime>
  <Words>22616</Words>
  <Application>Microsoft Office PowerPoint</Application>
  <PresentationFormat>On-screen Show (4:3)</PresentationFormat>
  <Paragraphs>5646</Paragraphs>
  <Slides>463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463</vt:i4>
      </vt:variant>
    </vt:vector>
  </HeadingPairs>
  <TitlesOfParts>
    <vt:vector size="474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Task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897</cp:revision>
  <cp:lastPrinted>2013-05-30T07:55:36Z</cp:lastPrinted>
  <dcterms:created xsi:type="dcterms:W3CDTF">2013-02-08T06:04:20Z</dcterms:created>
  <dcterms:modified xsi:type="dcterms:W3CDTF">2017-05-11T06:10:52Z</dcterms:modified>
</cp:coreProperties>
</file>